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15-07-2020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13,553,756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230,420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584,109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5,478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44,188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1,828 cases (4%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27.0#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15-07-2020)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4.3%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0.9%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(3,497,847)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(66,273)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(1,233)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